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B880-3A48-4741-A541-428FE566430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82A3-DE54-4A37-8A6F-B652D5F00D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Week Nine: Language and Regional Variation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1752600"/>
          </a:xfrm>
        </p:spPr>
        <p:txBody>
          <a:bodyPr>
            <a:noAutofit/>
          </a:bodyPr>
          <a:lstStyle/>
          <a:p>
            <a:r>
              <a:rPr lang="en-US" dirty="0"/>
              <a:t>Standard English is the variety which forms the basis of printed English</a:t>
            </a:r>
          </a:p>
          <a:p>
            <a:r>
              <a:rPr lang="en-US" dirty="0"/>
              <a:t>in newspapers and books, which is used in the mass media and which is</a:t>
            </a:r>
          </a:p>
          <a:p>
            <a:r>
              <a:rPr lang="en-US" dirty="0"/>
              <a:t>thought in schools. It is more easily described in terms of the written</a:t>
            </a:r>
          </a:p>
          <a:p>
            <a:r>
              <a:rPr lang="en-US" dirty="0"/>
              <a:t>language than the spoken language.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Accent and Dialect</a:t>
            </a:r>
          </a:p>
          <a:p>
            <a:r>
              <a:rPr lang="en-US" sz="3600" dirty="0"/>
              <a:t>Accent is the description of aspects of </a:t>
            </a:r>
            <a:r>
              <a:rPr lang="en-US" sz="3600" dirty="0" err="1"/>
              <a:t>pronounciation</a:t>
            </a:r>
            <a:r>
              <a:rPr lang="en-US" sz="3600" dirty="0"/>
              <a:t> which identify</a:t>
            </a:r>
          </a:p>
          <a:p>
            <a:r>
              <a:rPr lang="en-US" sz="3600" dirty="0"/>
              <a:t>where an individual speaker is from, regionally or socially.</a:t>
            </a:r>
          </a:p>
          <a:p>
            <a:r>
              <a:rPr lang="en-US" sz="3600" dirty="0"/>
              <a:t>Dialect describes features of grammar and vocabulary, as well as</a:t>
            </a:r>
          </a:p>
          <a:p>
            <a:r>
              <a:rPr lang="en-US" sz="3600" dirty="0"/>
              <a:t>aspects of </a:t>
            </a:r>
            <a:r>
              <a:rPr lang="en-US" sz="3600" dirty="0" err="1"/>
              <a:t>pronounciation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Week Nine: Language and Regional Variation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Nine: Language and Regional Variation</dc:title>
  <dc:creator>intel</dc:creator>
  <cp:lastModifiedBy>intel</cp:lastModifiedBy>
  <cp:revision>1</cp:revision>
  <dcterms:created xsi:type="dcterms:W3CDTF">2017-08-16T05:45:28Z</dcterms:created>
  <dcterms:modified xsi:type="dcterms:W3CDTF">2017-08-16T05:47:47Z</dcterms:modified>
</cp:coreProperties>
</file>